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1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5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60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1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5" r:id="rId50"/>
    <p:sldId id="304" r:id="rId51"/>
    <p:sldId id="306" r:id="rId52"/>
    <p:sldId id="298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35" d="100"/>
          <a:sy n="135" d="100"/>
        </p:scale>
        <p:origin x="-12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B6E8-A162-8A40-9174-5FCE76AD780B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A272-0C85-F046-BE14-57A82DA00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13"/>
            <a:ext cx="9167900" cy="515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1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13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0</Words>
  <Application>Microsoft Macintosh PowerPoint</Application>
  <PresentationFormat>On-screen Show (16:9)</PresentationFormat>
  <Paragraphs>0</Paragraphs>
  <Slides>61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Ian</cp:lastModifiedBy>
  <cp:revision>33</cp:revision>
  <dcterms:created xsi:type="dcterms:W3CDTF">2015-02-19T17:32:51Z</dcterms:created>
  <dcterms:modified xsi:type="dcterms:W3CDTF">2015-02-19T17:46:59Z</dcterms:modified>
</cp:coreProperties>
</file>